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60" r:id="rId4"/>
    <p:sldId id="271" r:id="rId5"/>
    <p:sldId id="265" r:id="rId6"/>
    <p:sldId id="290" r:id="rId7"/>
    <p:sldId id="272" r:id="rId8"/>
    <p:sldId id="273" r:id="rId9"/>
    <p:sldId id="270" r:id="rId10"/>
    <p:sldId id="289" r:id="rId11"/>
    <p:sldId id="269" r:id="rId12"/>
    <p:sldId id="288" r:id="rId13"/>
    <p:sldId id="267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61" r:id="rId28"/>
    <p:sldId id="262" r:id="rId29"/>
    <p:sldId id="263" r:id="rId30"/>
    <p:sldId id="264" r:id="rId31"/>
    <p:sldId id="274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C14E-26D8-B143-9AE0-AB13C34AAB09}" type="datetimeFigureOut">
              <a:rPr lang="en-US" smtClean="0"/>
              <a:t>8/23/14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193FB-D729-7E49-ACBA-9B9F29E5D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3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5138" y="1219200"/>
            <a:ext cx="5916612" cy="44370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925732"/>
            <a:ext cx="5486400" cy="1532467"/>
          </a:xfrm>
        </p:spPr>
        <p:txBody>
          <a:bodyPr/>
          <a:lstStyle/>
          <a:p>
            <a:endParaRPr lang="en-US"/>
          </a:p>
          <a:p>
            <a:r>
              <a:rPr lang="en-US"/>
              <a:t>----- Meeting Notes (6/26/14 10:46) -----</a:t>
            </a:r>
          </a:p>
          <a:p>
            <a:r>
              <a:rPr lang="en-US"/>
              <a:t>For more complicated patterns we use Regular Expressions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193FB-D729-7E49-ACBA-9B9F29E5D9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2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tid@hpc-class.its.iastate.edu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CDXx1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93553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56405"/>
          </a:xfrm>
        </p:spPr>
        <p:txBody>
          <a:bodyPr/>
          <a:lstStyle/>
          <a:p>
            <a:r>
              <a:rPr lang="en-US" dirty="0"/>
              <a:t>Computing Resources on Campus</a:t>
            </a:r>
          </a:p>
        </p:txBody>
      </p:sp>
      <p:pic>
        <p:nvPicPr>
          <p:cNvPr id="4" name="Picture 3" descr="Screen Shot 2014-08-11 at 11.31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6" y="879125"/>
            <a:ext cx="7944820" cy="5096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018884" y="1921054"/>
            <a:ext cx="1400195" cy="374443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9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Wiki</a:t>
            </a:r>
            <a:endParaRPr lang="en-US" dirty="0"/>
          </a:p>
        </p:txBody>
      </p:sp>
      <p:pic>
        <p:nvPicPr>
          <p:cNvPr id="4" name="Picture 3" descr="Screen Shot 2014-08-11 at 11.43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79460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7511191">
            <a:off x="3370235" y="4579126"/>
            <a:ext cx="978408" cy="484632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124480" y="3158344"/>
            <a:ext cx="910686" cy="260482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4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Wiki</a:t>
            </a:r>
            <a:endParaRPr lang="en-US" dirty="0"/>
          </a:p>
        </p:txBody>
      </p:sp>
      <p:pic>
        <p:nvPicPr>
          <p:cNvPr id="4" name="Picture 3" descr="Screen Shot 2014-08-11 at 11.29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65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2725" y="2425739"/>
            <a:ext cx="568779" cy="260482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rgbClr val="FFFF00"/>
                </a:solidFill>
              </a:ln>
              <a:solidFill>
                <a:srgbClr val="FFFF00"/>
              </a:solidFill>
              <a:effectLst/>
              <a:latin typeface="Times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7511191">
            <a:off x="1970042" y="3500226"/>
            <a:ext cx="978408" cy="484632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69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and exercises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083855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Log into the class wiki</a:t>
            </a:r>
          </a:p>
          <a:p>
            <a:endParaRPr lang="en-US" sz="3600" dirty="0" smtClean="0"/>
          </a:p>
          <a:p>
            <a:r>
              <a:rPr lang="en-US" sz="3600" dirty="0"/>
              <a:t>http://</a:t>
            </a:r>
            <a:r>
              <a:rPr lang="en-US" sz="3600" dirty="0" err="1"/>
              <a:t>gif.biotech.iastate.edu</a:t>
            </a:r>
            <a:r>
              <a:rPr lang="en-US" sz="3600" dirty="0"/>
              <a:t>/Classes</a:t>
            </a:r>
            <a:r>
              <a:rPr lang="en-US" sz="3600" dirty="0" smtClean="0"/>
              <a:t>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319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8660598" cy="1143000"/>
          </a:xfrm>
        </p:spPr>
        <p:txBody>
          <a:bodyPr/>
          <a:lstStyle/>
          <a:p>
            <a:r>
              <a:rPr lang="en-US" dirty="0" smtClean="0"/>
              <a:t>Accessing Super Computing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 smtClean="0"/>
              <a:t>Git,wget,rsync,scp</a:t>
            </a:r>
            <a:endParaRPr lang="en-US" dirty="0" smtClean="0"/>
          </a:p>
          <a:p>
            <a:r>
              <a:rPr lang="en-US" dirty="0" smtClean="0"/>
              <a:t>Preinstalled software</a:t>
            </a:r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Submitting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159505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Windows:</a:t>
            </a:r>
          </a:p>
          <a:p>
            <a:pPr lvl="0"/>
            <a:r>
              <a:rPr lang="en-US" b="1" dirty="0" err="1"/>
              <a:t>PuTTY</a:t>
            </a:r>
            <a:r>
              <a:rPr lang="en-US" dirty="0"/>
              <a:t> is an extremely small download of a free, full-featured SSH client.</a:t>
            </a:r>
          </a:p>
          <a:p>
            <a:pPr lvl="0"/>
            <a:r>
              <a:rPr lang="en-US" b="1" dirty="0"/>
              <a:t>SSH Secure Shell Client</a:t>
            </a:r>
            <a:r>
              <a:rPr lang="en-US" dirty="0"/>
              <a:t>, also a full featured client that is commercial. It is available as part of the Iowa State University site-licensed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-X </a:t>
            </a:r>
            <a:r>
              <a:rPr lang="en-US" dirty="0" smtClean="0">
                <a:hlinkClick r:id="rId2"/>
              </a:rPr>
              <a:t>username@hpc-class.its.iastate.edu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Note:  You will not see your password as you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5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5400"/>
            <a:ext cx="8915400" cy="4648200"/>
          </a:xfrm>
        </p:spPr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 					nothing in your folder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				/home/</a:t>
            </a:r>
            <a:r>
              <a:rPr lang="en-US" dirty="0" err="1" smtClean="0"/>
              <a:t>netid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ho				Who else is on this machine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/home/severin/</a:t>
            </a:r>
            <a:r>
              <a:rPr lang="en-US" dirty="0" err="1" smtClean="0"/>
              <a:t>Basic_UNIX</a:t>
            </a:r>
            <a:r>
              <a:rPr lang="en-US" dirty="0" smtClean="0"/>
              <a:t> .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Basic_UNIX</a:t>
            </a:r>
            <a:r>
              <a:rPr lang="en-US" dirty="0" smtClean="0"/>
              <a:t>/WORKSHOP_FILES</a:t>
            </a:r>
          </a:p>
          <a:p>
            <a:endParaRPr lang="en-US" dirty="0"/>
          </a:p>
          <a:p>
            <a:r>
              <a:rPr lang="en-US" dirty="0" smtClean="0"/>
              <a:t>The remote machine will have a prompt that looks like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netid@</a:t>
            </a:r>
            <a:r>
              <a:rPr lang="en-US" b="1" dirty="0" err="1"/>
              <a:t>hpc-class</a:t>
            </a:r>
            <a:r>
              <a:rPr lang="en-US" b="1" dirty="0"/>
              <a:t> </a:t>
            </a:r>
            <a:r>
              <a:rPr lang="en-US" dirty="0"/>
              <a:t>WORKSHOP_FILES]$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1700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and 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from a website</a:t>
            </a:r>
          </a:p>
          <a:p>
            <a:endParaRPr lang="en-US" dirty="0" smtClean="0"/>
          </a:p>
          <a:p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CDXx15</a:t>
            </a:r>
            <a:r>
              <a:rPr lang="en-US" dirty="0" smtClean="0"/>
              <a:t>		=soybean annotation</a:t>
            </a:r>
            <a:endParaRPr lang="en-US" dirty="0"/>
          </a:p>
          <a:p>
            <a:r>
              <a:rPr lang="en-US" dirty="0" smtClean="0"/>
              <a:t>How do we look at this file?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5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2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and downloading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48200"/>
          </a:xfrm>
        </p:spPr>
        <p:txBody>
          <a:bodyPr/>
          <a:lstStyle/>
          <a:p>
            <a:r>
              <a:rPr lang="en-US" sz="2300" dirty="0" smtClean="0"/>
              <a:t>Transferring files from our local machine to the remote machine</a:t>
            </a:r>
          </a:p>
          <a:p>
            <a:endParaRPr lang="en-US" sz="2300" dirty="0" smtClean="0"/>
          </a:p>
          <a:p>
            <a:r>
              <a:rPr lang="en-US" sz="2300" dirty="0" smtClean="0"/>
              <a:t>Open up a new terminal</a:t>
            </a:r>
          </a:p>
          <a:p>
            <a:endParaRPr lang="en-US" sz="2300" dirty="0" smtClean="0"/>
          </a:p>
          <a:p>
            <a:r>
              <a:rPr lang="en-US" sz="2300" dirty="0"/>
              <a:t>touch </a:t>
            </a:r>
            <a:r>
              <a:rPr lang="en-US" sz="2300" dirty="0" err="1" smtClean="0"/>
              <a:t>cats.txt</a:t>
            </a:r>
            <a:endParaRPr lang="en-US" sz="2300" dirty="0" smtClean="0"/>
          </a:p>
          <a:p>
            <a:r>
              <a:rPr lang="en-US" sz="2300" dirty="0" err="1"/>
              <a:t>scp</a:t>
            </a:r>
            <a:r>
              <a:rPr lang="en-US" sz="2300" dirty="0"/>
              <a:t> </a:t>
            </a:r>
            <a:r>
              <a:rPr lang="en-US" sz="2300" dirty="0" err="1"/>
              <a:t>cats.txt</a:t>
            </a:r>
            <a:r>
              <a:rPr lang="en-US" sz="2300" dirty="0"/>
              <a:t> </a:t>
            </a:r>
            <a:r>
              <a:rPr lang="en-US" sz="2300" dirty="0" err="1" smtClean="0"/>
              <a:t>netid@</a:t>
            </a:r>
            <a:r>
              <a:rPr lang="en-US" sz="2300" dirty="0" err="1"/>
              <a:t>hpc-class.its.iastate.edu</a:t>
            </a:r>
            <a:r>
              <a:rPr lang="en-US" sz="2300" dirty="0"/>
              <a:t>:/home</a:t>
            </a:r>
            <a:r>
              <a:rPr lang="en-US" sz="2300" dirty="0" smtClean="0"/>
              <a:t>/</a:t>
            </a:r>
            <a:r>
              <a:rPr lang="en-US" sz="2300" dirty="0" err="1" smtClean="0"/>
              <a:t>netid</a:t>
            </a:r>
            <a:endParaRPr lang="en-US" sz="2300" dirty="0" smtClean="0"/>
          </a:p>
          <a:p>
            <a:endParaRPr lang="en-US" sz="2300" dirty="0" smtClean="0"/>
          </a:p>
          <a:p>
            <a:r>
              <a:rPr lang="en-US" sz="2200" dirty="0" err="1"/>
              <a:t>rsync</a:t>
            </a:r>
            <a:r>
              <a:rPr lang="en-US" sz="2200" dirty="0"/>
              <a:t> -</a:t>
            </a:r>
            <a:r>
              <a:rPr lang="en-US" sz="2200" dirty="0" err="1"/>
              <a:t>avz</a:t>
            </a:r>
            <a:r>
              <a:rPr lang="en-US" sz="2200" dirty="0"/>
              <a:t> -e 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 err="1"/>
              <a:t>cats.txt</a:t>
            </a:r>
            <a:r>
              <a:rPr lang="en-US" sz="2200" dirty="0"/>
              <a:t> </a:t>
            </a:r>
            <a:r>
              <a:rPr lang="en-US" sz="2200" dirty="0" err="1" smtClean="0"/>
              <a:t>netid@</a:t>
            </a:r>
            <a:r>
              <a:rPr lang="en-US" sz="2200" dirty="0" err="1"/>
              <a:t>hpc-class.its.iastate.edu</a:t>
            </a:r>
            <a:r>
              <a:rPr lang="en-US" sz="2200" dirty="0"/>
              <a:t>:/home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592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Pre-installed software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use /shared/bioinformatics/modules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odule avail</a:t>
            </a:r>
          </a:p>
          <a:p>
            <a:r>
              <a:rPr lang="en-US" dirty="0" smtClean="0"/>
              <a:t>module </a:t>
            </a:r>
            <a:r>
              <a:rPr lang="en-US" dirty="0"/>
              <a:t>what-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r>
              <a:rPr lang="en-US" dirty="0"/>
              <a:t>m</a:t>
            </a:r>
            <a:r>
              <a:rPr lang="en-US" dirty="0" smtClean="0"/>
              <a:t>odule load </a:t>
            </a:r>
            <a:r>
              <a:rPr lang="en-US" dirty="0" err="1" smtClean="0"/>
              <a:t>fastqc</a:t>
            </a:r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13716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-q</a:t>
            </a:r>
          </a:p>
        </p:txBody>
      </p:sp>
      <p:pic>
        <p:nvPicPr>
          <p:cNvPr id="4" name="Picture 3" descr="Screen Shot 2014-06-26 at 3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256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8382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-a</a:t>
            </a:r>
          </a:p>
        </p:txBody>
      </p:sp>
      <p:pic>
        <p:nvPicPr>
          <p:cNvPr id="5" name="Picture 4" descr="Screen Shot 2014-06-27 at 7.10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891170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85800"/>
          </a:xfrm>
        </p:spPr>
        <p:txBody>
          <a:bodyPr/>
          <a:lstStyle/>
          <a:p>
            <a:r>
              <a:rPr lang="en-US" dirty="0" smtClean="0"/>
              <a:t>Submitting a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78875" cy="4648200"/>
          </a:xfrm>
        </p:spPr>
        <p:txBody>
          <a:bodyPr/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-l </a:t>
            </a:r>
            <a:r>
              <a:rPr lang="en-US" dirty="0" err="1"/>
              <a:t>vmem</a:t>
            </a:r>
            <a:r>
              <a:rPr lang="en-US" dirty="0"/>
              <a:t>=16Gb,pmem=4Gb,mem=16Gb</a:t>
            </a:r>
          </a:p>
          <a:p>
            <a:r>
              <a:rPr lang="en-US" dirty="0"/>
              <a:t>#PBS -l nodes=1:ppn=4:compute</a:t>
            </a:r>
          </a:p>
          <a:p>
            <a:r>
              <a:rPr lang="de-DE" dirty="0"/>
              <a:t>#PBS -l </a:t>
            </a:r>
            <a:r>
              <a:rPr lang="de-DE" dirty="0" err="1"/>
              <a:t>walltime</a:t>
            </a:r>
            <a:r>
              <a:rPr lang="de-DE" dirty="0"/>
              <a:t>=48:00:00</a:t>
            </a:r>
          </a:p>
          <a:p>
            <a:r>
              <a:rPr lang="de-DE" dirty="0"/>
              <a:t>#PBS -N </a:t>
            </a:r>
            <a:r>
              <a:rPr lang="de-DE" i="1" dirty="0" smtClean="0"/>
              <a:t>FASTQC</a:t>
            </a:r>
            <a:r>
              <a:rPr lang="de-DE" dirty="0" smtClean="0"/>
              <a:t>               </a:t>
            </a:r>
            <a:r>
              <a:rPr lang="en-US" b="1" dirty="0" smtClean="0">
                <a:sym typeface="Wingdings"/>
              </a:rPr>
              <a:t>  You can change this</a:t>
            </a:r>
          </a:p>
          <a:p>
            <a:r>
              <a:rPr lang="de-DE" dirty="0" smtClean="0"/>
              <a:t>#PBS -o ${PBS_JOBNAME}.o${PBS_JOBID} -</a:t>
            </a:r>
            <a:r>
              <a:rPr lang="de-DE" dirty="0" err="1" smtClean="0"/>
              <a:t>e</a:t>
            </a:r>
            <a:r>
              <a:rPr lang="de-DE" dirty="0" smtClean="0"/>
              <a:t> ${PBS_JOBNAME}.</a:t>
            </a:r>
            <a:r>
              <a:rPr lang="de-DE" dirty="0" err="1" smtClean="0"/>
              <a:t>e</a:t>
            </a:r>
            <a:r>
              <a:rPr lang="de-DE" dirty="0" smtClean="0"/>
              <a:t>${PBS_JOBID}</a:t>
            </a:r>
          </a:p>
          <a:p>
            <a:r>
              <a:rPr lang="de-DE" dirty="0" smtClean="0"/>
              <a:t>cd </a:t>
            </a:r>
            <a:r>
              <a:rPr lang="de-DE" dirty="0"/>
              <a:t>$</a:t>
            </a:r>
            <a:r>
              <a:rPr lang="de-DE" dirty="0" smtClean="0"/>
              <a:t>PBS_O_WORKDIR</a:t>
            </a:r>
          </a:p>
          <a:p>
            <a:endParaRPr lang="de-DE" dirty="0"/>
          </a:p>
          <a:p>
            <a:r>
              <a:rPr lang="en-US" dirty="0" err="1"/>
              <a:t>fastqc</a:t>
            </a:r>
            <a:r>
              <a:rPr lang="en-US" dirty="0"/>
              <a:t> R1.</a:t>
            </a:r>
            <a:r>
              <a:rPr lang="en-US" dirty="0" smtClean="0"/>
              <a:t>fastq     </a:t>
            </a:r>
            <a:r>
              <a:rPr lang="en-US" b="1" dirty="0" smtClean="0">
                <a:sym typeface="Wingdings"/>
              </a:rPr>
              <a:t>  Your command here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0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/>
              <a:t>/home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</a:t>
            </a:r>
            <a:r>
              <a:rPr lang="en-US" dirty="0" smtClean="0"/>
              <a:t>WORKSHOP_FILES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–a</a:t>
            </a:r>
          </a:p>
          <a:p>
            <a:endParaRPr lang="en-US" dirty="0"/>
          </a:p>
          <a:p>
            <a:r>
              <a:rPr lang="en-US" dirty="0"/>
              <a:t>R1_fastqc.html</a:t>
            </a:r>
          </a:p>
          <a:p>
            <a:r>
              <a:rPr lang="en-US" dirty="0" smtClean="0"/>
              <a:t>R2_fastqc.html</a:t>
            </a:r>
          </a:p>
          <a:p>
            <a:endParaRPr lang="en-US" dirty="0"/>
          </a:p>
          <a:p>
            <a:r>
              <a:rPr lang="en-US" dirty="0" err="1" smtClean="0"/>
              <a:t>firefox</a:t>
            </a:r>
            <a:r>
              <a:rPr lang="en-US" dirty="0" smtClean="0"/>
              <a:t> R1_fastqc.html   </a:t>
            </a:r>
            <a:r>
              <a:rPr lang="en-US" dirty="0" smtClean="0">
                <a:sym typeface="Wingdings"/>
              </a:rPr>
              <a:t> to view the results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7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it,wget,rsync,scp</a:t>
            </a:r>
            <a:endParaRPr lang="en-US" dirty="0" smtClean="0"/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endParaRPr lang="en-US" dirty="0"/>
          </a:p>
          <a:p>
            <a:r>
              <a:rPr lang="en-US" dirty="0" smtClean="0"/>
              <a:t>Submitting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2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you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0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commands you should know: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2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  (look this up)</a:t>
            </a:r>
            <a:endParaRPr lang="en-US" dirty="0"/>
          </a:p>
        </p:txBody>
      </p:sp>
      <p:pic>
        <p:nvPicPr>
          <p:cNvPr id="6" name="Picture 5" descr="Screen Shot 2014-06-26 at 10.3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1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 descr="UshaMuppiral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53" y="2129134"/>
            <a:ext cx="2322518" cy="23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804243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6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Add to your student page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Brush up on your Linux </a:t>
            </a:r>
            <a:r>
              <a:rPr lang="en-US" sz="2800" dirty="0" smtClean="0"/>
              <a:t>commands, </a:t>
            </a:r>
            <a:r>
              <a:rPr lang="en-US" sz="2800" dirty="0"/>
              <a:t>r</a:t>
            </a:r>
            <a:r>
              <a:rPr lang="en-US" sz="2800" dirty="0" smtClean="0"/>
              <a:t>egular </a:t>
            </a:r>
            <a:r>
              <a:rPr lang="en-US" sz="2800" dirty="0" smtClean="0"/>
              <a:t>expressions and </a:t>
            </a:r>
            <a:r>
              <a:rPr lang="en-US" sz="2800" dirty="0" err="1" smtClean="0"/>
              <a:t>awk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2593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725" y="1219200"/>
            <a:ext cx="5827647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Genome Assembly and Annotation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err="1" smtClean="0"/>
              <a:t>Teosinte</a:t>
            </a:r>
            <a:r>
              <a:rPr lang="en-US" sz="2800" dirty="0" smtClean="0"/>
              <a:t>, </a:t>
            </a:r>
            <a:r>
              <a:rPr lang="en-US" sz="2800" dirty="0" err="1" smtClean="0"/>
              <a:t>Seriola</a:t>
            </a:r>
            <a:r>
              <a:rPr lang="en-US" sz="2800" dirty="0" smtClean="0"/>
              <a:t> </a:t>
            </a:r>
            <a:r>
              <a:rPr lang="en-US" sz="2800" dirty="0" err="1" smtClean="0"/>
              <a:t>lalandi</a:t>
            </a:r>
            <a:endParaRPr lang="en-US" sz="2800" dirty="0" smtClean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Pig Feces </a:t>
            </a:r>
            <a:r>
              <a:rPr lang="en-US" sz="2800" dirty="0" err="1" smtClean="0"/>
              <a:t>MetaGenome</a:t>
            </a:r>
            <a:endParaRPr lang="en-US" sz="2800" dirty="0" smtClean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endParaRPr lang="en-US" sz="2800" dirty="0" smtClean="0"/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</a:t>
            </a:r>
            <a:r>
              <a:rPr lang="en-US" sz="2800" dirty="0" err="1" smtClean="0"/>
              <a:t>Seriola</a:t>
            </a:r>
            <a:r>
              <a:rPr lang="en-US" sz="2800" dirty="0" smtClean="0"/>
              <a:t>, nematode, potato)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(pigs, </a:t>
            </a:r>
            <a:r>
              <a:rPr lang="en-US" sz="2800" dirty="0" err="1" smtClean="0"/>
              <a:t>zebrafish</a:t>
            </a:r>
            <a:r>
              <a:rPr lang="en-US" sz="2800" dirty="0" smtClean="0"/>
              <a:t>, bacteria, maize)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Re-sequencing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(Soybean, P. </a:t>
            </a:r>
            <a:r>
              <a:rPr lang="en-US" sz="2800" dirty="0" err="1" smtClean="0"/>
              <a:t>sojae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74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Objectives: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Think like a bioinformatician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Informatics are tools to understand BIOLOGY!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Biology, Sequencing Technology, Programs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4481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 of Bioinformatics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2725" y="1219200"/>
            <a:ext cx="8481503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Understand </a:t>
            </a:r>
            <a:r>
              <a:rPr lang="en-US" sz="2800" dirty="0"/>
              <a:t>the limitations and assumptions of the </a:t>
            </a:r>
            <a:endParaRPr lang="en-US" sz="2800" dirty="0" smtClean="0"/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iological </a:t>
            </a:r>
            <a:r>
              <a:rPr lang="en-US" sz="2800" dirty="0"/>
              <a:t>S</a:t>
            </a:r>
            <a:r>
              <a:rPr lang="en-US" sz="2800" dirty="0" smtClean="0"/>
              <a:t>ystem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equencing </a:t>
            </a:r>
            <a:r>
              <a:rPr lang="en-US" sz="2800" dirty="0"/>
              <a:t>T</a:t>
            </a:r>
            <a:r>
              <a:rPr lang="en-US" sz="2800" dirty="0" smtClean="0"/>
              <a:t>echnology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Open Source Software</a:t>
            </a:r>
          </a:p>
        </p:txBody>
      </p:sp>
    </p:spTree>
    <p:extLst>
      <p:ext uri="{BB962C8B-B14F-4D97-AF65-F5344CB8AC3E}">
        <p14:creationId xmlns:p14="http://schemas.microsoft.com/office/powerpoint/2010/main" val="8791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Topics: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455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Introduction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Alignment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/>
              <a:t>Transcriptome assembly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Genome assembly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Analysis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Pathway Analysis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SNP Calling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225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7872" y="1284320"/>
            <a:ext cx="7596105" cy="399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Attendance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Participation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Ask questions</a:t>
            </a:r>
          </a:p>
          <a:p>
            <a:pPr marL="800100" lvl="1" indent="-342900">
              <a:lnSpc>
                <a:spcPct val="130000"/>
              </a:lnSpc>
              <a:buFont typeface="Arial"/>
              <a:buChar char="•"/>
            </a:pPr>
            <a:r>
              <a:rPr lang="en-US" sz="2800" b="1" dirty="0" smtClean="0"/>
              <a:t>Keep a notebook on the wiki</a:t>
            </a:r>
          </a:p>
          <a:p>
            <a:pPr marL="1257300" lvl="2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I want to see how you think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800" dirty="0" smtClean="0"/>
              <a:t>Do more than the bare minimum.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6700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</a:t>
            </a:r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3" name="Picture 2" descr="Screen Shot 2014-08-11 at 11.28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9144000" cy="35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IF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GIF.thmx</Template>
  <TotalTime>4159</TotalTime>
  <Words>943</Words>
  <Application>Microsoft Macintosh PowerPoint</Application>
  <PresentationFormat>On-screen Show (4:3)</PresentationFormat>
  <Paragraphs>271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GIF</vt:lpstr>
      <vt:lpstr>Genome Informatics at Iowa  State University</vt:lpstr>
      <vt:lpstr>What do I do?</vt:lpstr>
      <vt:lpstr>GIF Team</vt:lpstr>
      <vt:lpstr>Projects</vt:lpstr>
      <vt:lpstr>Class Objectives:</vt:lpstr>
      <vt:lpstr>Central Dogma of Bioinformatics</vt:lpstr>
      <vt:lpstr>Class Topics:</vt:lpstr>
      <vt:lpstr>Expectations:</vt:lpstr>
      <vt:lpstr>GIF http://gif.biotech.iastate.edu</vt:lpstr>
      <vt:lpstr>Computing Resources on Campus</vt:lpstr>
      <vt:lpstr>Tutorial Wiki</vt:lpstr>
      <vt:lpstr>Class Wiki</vt:lpstr>
      <vt:lpstr>Wiki and exercises</vt:lpstr>
      <vt:lpstr>Accessing Super Computing Resources</vt:lpstr>
      <vt:lpstr>High Performance Computing (HPC)</vt:lpstr>
      <vt:lpstr>Logging in</vt:lpstr>
      <vt:lpstr>Logging in</vt:lpstr>
      <vt:lpstr>Logging in</vt:lpstr>
      <vt:lpstr>Transferring and downloading files</vt:lpstr>
      <vt:lpstr>Transferring and downloading files</vt:lpstr>
      <vt:lpstr>Pre-installed software </vt:lpstr>
      <vt:lpstr>Understanding Torque and Queueing </vt:lpstr>
      <vt:lpstr>Understanding Torque and Queueing </vt:lpstr>
      <vt:lpstr>Submitting a job </vt:lpstr>
      <vt:lpstr>Submitting a job</vt:lpstr>
      <vt:lpstr>Summary:</vt:lpstr>
      <vt:lpstr>Commands you should know</vt:lpstr>
      <vt:lpstr>More commands you should know: </vt:lpstr>
      <vt:lpstr>Regular Expressions  (look this up)</vt:lpstr>
      <vt:lpstr>AWK</vt:lpstr>
      <vt:lpstr>Homework: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Informatics at Iowa  State University</dc:title>
  <dc:creator>andrew  severin</dc:creator>
  <cp:lastModifiedBy>andrew  severin</cp:lastModifiedBy>
  <cp:revision>25</cp:revision>
  <dcterms:created xsi:type="dcterms:W3CDTF">2014-08-11T11:52:36Z</dcterms:created>
  <dcterms:modified xsi:type="dcterms:W3CDTF">2014-08-25T17:46:24Z</dcterms:modified>
</cp:coreProperties>
</file>